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24_289B80A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72" r:id="rId2"/>
    <p:sldId id="281" r:id="rId3"/>
    <p:sldId id="282" r:id="rId4"/>
    <p:sldId id="291" r:id="rId5"/>
    <p:sldId id="292" r:id="rId6"/>
    <p:sldId id="305" r:id="rId7"/>
    <p:sldId id="306" r:id="rId8"/>
    <p:sldId id="312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Light" panose="020F0502020204030203" pitchFamily="34" charset="0"/>
      <p:regular r:id="rId18"/>
      <p:italic r:id="rId19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" id="{25BA98FB-BAD3-2940-939C-45A1A9371213}">
          <p14:sldIdLst>
            <p14:sldId id="272"/>
          </p14:sldIdLst>
        </p14:section>
        <p14:section name="Slides de Imagem - Ilum" id="{5F6E8A32-5C9A-2B41-9BC2-7038953409D8}">
          <p14:sldIdLst>
            <p14:sldId id="281"/>
            <p14:sldId id="282"/>
          </p14:sldIdLst>
        </p14:section>
        <p14:section name="Slides de Texto - Ilum" id="{A6B948E0-BFF7-CA42-B8FB-F06A25CC7D15}">
          <p14:sldIdLst>
            <p14:sldId id="291"/>
            <p14:sldId id="292"/>
          </p14:sldIdLst>
        </p14:section>
        <p14:section name="Números e Gráficos - Ilum" id="{751F914E-DAB9-A447-8289-A3F24B9C9D98}">
          <p14:sldIdLst>
            <p14:sldId id="305"/>
            <p14:sldId id="306"/>
          </p14:sldIdLst>
        </p14:section>
        <p14:section name="Ícones - TODOS" id="{D46DEAEE-E7FF-394C-A540-CED9CB618CBF}">
          <p14:sldIdLst/>
        </p14:section>
        <p14:section name="Encerramento - Ilum" id="{40326507-3D4E-C741-9254-2F7DA1460510}">
          <p14:sldIdLst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436A8-B5CE-0856-7B9B-51137161C28A}" name="Usuário Convidado" initials="UC" userId="S::urn:spo:anon#fbec5a4b983d6d49f2665e02a71ace187f338c7f0a925204f940b64e20c2a23f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6F4"/>
    <a:srgbClr val="3C3C3C"/>
    <a:srgbClr val="37FFB3"/>
    <a:srgbClr val="4136EB"/>
    <a:srgbClr val="7800A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DC664-E0C6-26E8-49D6-C0B552ED4318}" v="115" dt="2023-04-01T19:12:59.055"/>
    <p1510:client id="{9D72F449-9A48-774D-4687-47E0A31A4B2E}" v="1214" dt="2023-04-13T22:29:17.195"/>
    <p1510:client id="{C2DE672A-74BE-4FD0-A05B-32F1B96F6207}" v="2397" dt="2023-03-31T13:24:05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anon#fbec5a4b983d6d49f2665e02a71ace187f338c7f0a925204f940b64e20c2a23f::" providerId="AD" clId="Web-{00EDC664-E0C6-26E8-49D6-C0B552ED4318}"/>
    <pc:docChg chg="mod modSld">
      <pc:chgData name="Usuário Convidado" userId="S::urn:spo:anon#fbec5a4b983d6d49f2665e02a71ace187f338c7f0a925204f940b64e20c2a23f::" providerId="AD" clId="Web-{00EDC664-E0C6-26E8-49D6-C0B552ED4318}" dt="2023-04-01T19:12:59.055" v="61" actId="20577"/>
      <pc:docMkLst>
        <pc:docMk/>
      </pc:docMkLst>
      <pc:sldChg chg="modSp">
        <pc:chgData name="Usuário Convidado" userId="S::urn:spo:anon#fbec5a4b983d6d49f2665e02a71ace187f338c7f0a925204f940b64e20c2a23f::" providerId="AD" clId="Web-{00EDC664-E0C6-26E8-49D6-C0B552ED4318}" dt="2023-04-01T19:12:04.413" v="44" actId="20577"/>
        <pc:sldMkLst>
          <pc:docMk/>
          <pc:sldMk cId="863836943" sldId="291"/>
        </pc:sldMkLst>
        <pc:spChg chg="mod">
          <ac:chgData name="Usuário Convidado" userId="S::urn:spo:anon#fbec5a4b983d6d49f2665e02a71ace187f338c7f0a925204f940b64e20c2a23f::" providerId="AD" clId="Web-{00EDC664-E0C6-26E8-49D6-C0B552ED4318}" dt="2023-04-01T19:12:04.413" v="44" actId="20577"/>
          <ac:spMkLst>
            <pc:docMk/>
            <pc:sldMk cId="863836943" sldId="291"/>
            <ac:spMk id="8" creationId="{31B71EF1-0993-929D-F773-37BA42210457}"/>
          </ac:spMkLst>
        </pc:spChg>
      </pc:sldChg>
      <pc:sldChg chg="modSp addCm">
        <pc:chgData name="Usuário Convidado" userId="S::urn:spo:anon#fbec5a4b983d6d49f2665e02a71ace187f338c7f0a925204f940b64e20c2a23f::" providerId="AD" clId="Web-{00EDC664-E0C6-26E8-49D6-C0B552ED4318}" dt="2023-04-01T19:12:59.055" v="61" actId="20577"/>
        <pc:sldMkLst>
          <pc:docMk/>
          <pc:sldMk cId="681279663" sldId="292"/>
        </pc:sldMkLst>
        <pc:spChg chg="mod">
          <ac:chgData name="Usuário Convidado" userId="S::urn:spo:anon#fbec5a4b983d6d49f2665e02a71ace187f338c7f0a925204f940b64e20c2a23f::" providerId="AD" clId="Web-{00EDC664-E0C6-26E8-49D6-C0B552ED4318}" dt="2023-04-01T19:12:59.055" v="61" actId="20577"/>
          <ac:spMkLst>
            <pc:docMk/>
            <pc:sldMk cId="681279663" sldId="292"/>
            <ac:spMk id="8" creationId="{31B71EF1-0993-929D-F773-37BA4221045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Usuário Convidado" userId="S::urn:spo:anon#fbec5a4b983d6d49f2665e02a71ace187f338c7f0a925204f940b64e20c2a23f::" providerId="AD" clId="Web-{00EDC664-E0C6-26E8-49D6-C0B552ED4318}" dt="2023-04-01T19:12:57.023" v="60"/>
              <pc2:cmMkLst xmlns:pc2="http://schemas.microsoft.com/office/powerpoint/2019/9/main/command">
                <pc:docMk/>
                <pc:sldMk cId="681279663" sldId="292"/>
                <pc2:cmMk id="{3AB8EA84-B075-42AA-9BB8-195EE5E7C25A}"/>
              </pc2:cmMkLst>
            </pc226:cmChg>
          </p:ext>
        </pc:extLst>
      </pc:sldChg>
    </pc:docChg>
  </pc:docChgLst>
  <pc:docChgLst>
    <pc:chgData name="Usuário Convidado" userId="S::urn:spo:anon#fbec5a4b983d6d49f2665e02a71ace187f338c7f0a925204f940b64e20c2a23f::" providerId="AD" clId="Web-{9D72F449-9A48-774D-4687-47E0A31A4B2E}"/>
    <pc:docChg chg="delSld modSld modSection">
      <pc:chgData name="Usuário Convidado" userId="S::urn:spo:anon#fbec5a4b983d6d49f2665e02a71ace187f338c7f0a925204f940b64e20c2a23f::" providerId="AD" clId="Web-{9D72F449-9A48-774D-4687-47E0A31A4B2E}" dt="2023-04-13T22:29:16.351" v="658" actId="20577"/>
      <pc:docMkLst>
        <pc:docMk/>
      </pc:docMkLst>
      <pc:sldChg chg="del">
        <pc:chgData name="Usuário Convidado" userId="S::urn:spo:anon#fbec5a4b983d6d49f2665e02a71ace187f338c7f0a925204f940b64e20c2a23f::" providerId="AD" clId="Web-{9D72F449-9A48-774D-4687-47E0A31A4B2E}" dt="2023-04-13T22:26:43.174" v="571"/>
        <pc:sldMkLst>
          <pc:docMk/>
          <pc:sldMk cId="861359015" sldId="263"/>
        </pc:sldMkLst>
      </pc:sldChg>
      <pc:sldChg chg="del">
        <pc:chgData name="Usuário Convidado" userId="S::urn:spo:anon#fbec5a4b983d6d49f2665e02a71ace187f338c7f0a925204f940b64e20c2a23f::" providerId="AD" clId="Web-{9D72F449-9A48-774D-4687-47E0A31A4B2E}" dt="2023-04-13T22:26:43.971" v="572"/>
        <pc:sldMkLst>
          <pc:docMk/>
          <pc:sldMk cId="1609722484" sldId="264"/>
        </pc:sldMkLst>
      </pc:sldChg>
      <pc:sldChg chg="del">
        <pc:chgData name="Usuário Convidado" userId="S::urn:spo:anon#fbec5a4b983d6d49f2665e02a71ace187f338c7f0a925204f940b64e20c2a23f::" providerId="AD" clId="Web-{9D72F449-9A48-774D-4687-47E0A31A4B2E}" dt="2023-04-13T22:26:44.518" v="573"/>
        <pc:sldMkLst>
          <pc:docMk/>
          <pc:sldMk cId="1296236552" sldId="265"/>
        </pc:sldMkLst>
      </pc:sldChg>
      <pc:sldChg chg="delSp modSp">
        <pc:chgData name="Usuário Convidado" userId="S::urn:spo:anon#fbec5a4b983d6d49f2665e02a71ace187f338c7f0a925204f940b64e20c2a23f::" providerId="AD" clId="Web-{9D72F449-9A48-774D-4687-47E0A31A4B2E}" dt="2023-04-13T22:02:21.451" v="9" actId="20577"/>
        <pc:sldMkLst>
          <pc:docMk/>
          <pc:sldMk cId="4176562123" sldId="281"/>
        </pc:sldMkLst>
        <pc:spChg chg="del">
          <ac:chgData name="Usuário Convidado" userId="S::urn:spo:anon#fbec5a4b983d6d49f2665e02a71ace187f338c7f0a925204f940b64e20c2a23f::" providerId="AD" clId="Web-{9D72F449-9A48-774D-4687-47E0A31A4B2E}" dt="2023-04-13T20:37:00.409" v="0"/>
          <ac:spMkLst>
            <pc:docMk/>
            <pc:sldMk cId="4176562123" sldId="281"/>
            <ac:spMk id="16" creationId="{8F039EC8-3849-A63F-4A70-34EFCE30A8FB}"/>
          </ac:spMkLst>
        </pc:spChg>
        <pc:spChg chg="mod">
          <ac:chgData name="Usuário Convidado" userId="S::urn:spo:anon#fbec5a4b983d6d49f2665e02a71ace187f338c7f0a925204f940b64e20c2a23f::" providerId="AD" clId="Web-{9D72F449-9A48-774D-4687-47E0A31A4B2E}" dt="2023-04-13T22:02:21.451" v="9" actId="20577"/>
          <ac:spMkLst>
            <pc:docMk/>
            <pc:sldMk cId="4176562123" sldId="281"/>
            <ac:spMk id="18" creationId="{CF71F7E9-4B26-8E2E-00A3-F4D2987A0AEE}"/>
          </ac:spMkLst>
        </pc:spChg>
      </pc:sldChg>
      <pc:sldChg chg="addSp delSp modSp">
        <pc:chgData name="Usuário Convidado" userId="S::urn:spo:anon#fbec5a4b983d6d49f2665e02a71ace187f338c7f0a925204f940b64e20c2a23f::" providerId="AD" clId="Web-{9D72F449-9A48-774D-4687-47E0A31A4B2E}" dt="2023-04-13T22:24:46.592" v="462" actId="1076"/>
        <pc:sldMkLst>
          <pc:docMk/>
          <pc:sldMk cId="4069685710" sldId="305"/>
        </pc:sldMkLst>
        <pc:spChg chg="del">
          <ac:chgData name="Usuário Convidado" userId="S::urn:spo:anon#fbec5a4b983d6d49f2665e02a71ace187f338c7f0a925204f940b64e20c2a23f::" providerId="AD" clId="Web-{9D72F449-9A48-774D-4687-47E0A31A4B2E}" dt="2023-04-13T22:03:11.984" v="12"/>
          <ac:spMkLst>
            <pc:docMk/>
            <pc:sldMk cId="4069685710" sldId="305"/>
            <ac:spMk id="3" creationId="{CC2D6317-CCD3-63C7-B2B0-A8490B9AAAA1}"/>
          </ac:spMkLst>
        </pc:spChg>
        <pc:spChg chg="add del mod">
          <ac:chgData name="Usuário Convidado" userId="S::urn:spo:anon#fbec5a4b983d6d49f2665e02a71ace187f338c7f0a925204f940b64e20c2a23f::" providerId="AD" clId="Web-{9D72F449-9A48-774D-4687-47E0A31A4B2E}" dt="2023-04-13T22:04:12.924" v="22"/>
          <ac:spMkLst>
            <pc:docMk/>
            <pc:sldMk cId="4069685710" sldId="305"/>
            <ac:spMk id="6" creationId="{F0DE9552-DDE4-72BB-4AB9-2D28D40E7398}"/>
          </ac:spMkLst>
        </pc:spChg>
        <pc:spChg chg="add mod">
          <ac:chgData name="Usuário Convidado" userId="S::urn:spo:anon#fbec5a4b983d6d49f2665e02a71ace187f338c7f0a925204f940b64e20c2a23f::" providerId="AD" clId="Web-{9D72F449-9A48-774D-4687-47E0A31A4B2E}" dt="2023-04-13T22:24:46.592" v="462" actId="1076"/>
          <ac:spMkLst>
            <pc:docMk/>
            <pc:sldMk cId="4069685710" sldId="305"/>
            <ac:spMk id="8" creationId="{2FF81879-3817-9BDD-D72B-714E7EC14582}"/>
          </ac:spMkLst>
        </pc:spChg>
        <pc:spChg chg="mod">
          <ac:chgData name="Usuário Convidado" userId="S::urn:spo:anon#fbec5a4b983d6d49f2665e02a71ace187f338c7f0a925204f940b64e20c2a23f::" providerId="AD" clId="Web-{9D72F449-9A48-774D-4687-47E0A31A4B2E}" dt="2023-04-13T22:03:08.968" v="11" actId="20577"/>
          <ac:spMkLst>
            <pc:docMk/>
            <pc:sldMk cId="4069685710" sldId="305"/>
            <ac:spMk id="17" creationId="{CA36CF3B-FDBD-7190-4D07-1C449518156C}"/>
          </ac:spMkLst>
        </pc:spChg>
        <pc:spChg chg="del">
          <ac:chgData name="Usuário Convidado" userId="S::urn:spo:anon#fbec5a4b983d6d49f2665e02a71ace187f338c7f0a925204f940b64e20c2a23f::" providerId="AD" clId="Web-{9D72F449-9A48-774D-4687-47E0A31A4B2E}" dt="2023-04-13T22:03:14.594" v="13"/>
          <ac:spMkLst>
            <pc:docMk/>
            <pc:sldMk cId="4069685710" sldId="305"/>
            <ac:spMk id="23" creationId="{C8A82009-0467-B34F-C76F-CFA1D66B3E78}"/>
          </ac:spMkLst>
        </pc:spChg>
        <pc:spChg chg="del">
          <ac:chgData name="Usuário Convidado" userId="S::urn:spo:anon#fbec5a4b983d6d49f2665e02a71ace187f338c7f0a925204f940b64e20c2a23f::" providerId="AD" clId="Web-{9D72F449-9A48-774D-4687-47E0A31A4B2E}" dt="2023-04-13T22:16:00.480" v="34"/>
          <ac:spMkLst>
            <pc:docMk/>
            <pc:sldMk cId="4069685710" sldId="305"/>
            <ac:spMk id="26" creationId="{7922369A-EA2A-5CCB-D057-B9F19B389FD6}"/>
          </ac:spMkLst>
        </pc:spChg>
        <pc:spChg chg="del">
          <ac:chgData name="Usuário Convidado" userId="S::urn:spo:anon#fbec5a4b983d6d49f2665e02a71ace187f338c7f0a925204f940b64e20c2a23f::" providerId="AD" clId="Web-{9D72F449-9A48-774D-4687-47E0A31A4B2E}" dt="2023-04-13T22:16:03.480" v="35"/>
          <ac:spMkLst>
            <pc:docMk/>
            <pc:sldMk cId="4069685710" sldId="305"/>
            <ac:spMk id="27" creationId="{E7E3B66A-5EBC-567F-4CC3-5B284B322A63}"/>
          </ac:spMkLst>
        </pc:spChg>
        <pc:picChg chg="del">
          <ac:chgData name="Usuário Convidado" userId="S::urn:spo:anon#fbec5a4b983d6d49f2665e02a71ace187f338c7f0a925204f940b64e20c2a23f::" providerId="AD" clId="Web-{9D72F449-9A48-774D-4687-47E0A31A4B2E}" dt="2023-04-13T22:16:09.793" v="37"/>
          <ac:picMkLst>
            <pc:docMk/>
            <pc:sldMk cId="4069685710" sldId="305"/>
            <ac:picMk id="32" creationId="{731E8014-D7EC-60ED-7D93-4DC3E494A51F}"/>
          </ac:picMkLst>
        </pc:picChg>
        <pc:picChg chg="del">
          <ac:chgData name="Usuário Convidado" userId="S::urn:spo:anon#fbec5a4b983d6d49f2665e02a71ace187f338c7f0a925204f940b64e20c2a23f::" providerId="AD" clId="Web-{9D72F449-9A48-774D-4687-47E0A31A4B2E}" dt="2023-04-13T22:16:05.652" v="36"/>
          <ac:picMkLst>
            <pc:docMk/>
            <pc:sldMk cId="4069685710" sldId="305"/>
            <ac:picMk id="35" creationId="{5844F995-9064-122D-C7AC-7FE417609F68}"/>
          </ac:picMkLst>
        </pc:picChg>
        <pc:picChg chg="del">
          <ac:chgData name="Usuário Convidado" userId="S::urn:spo:anon#fbec5a4b983d6d49f2665e02a71ace187f338c7f0a925204f940b64e20c2a23f::" providerId="AD" clId="Web-{9D72F449-9A48-774D-4687-47E0A31A4B2E}" dt="2023-04-13T22:15:54.402" v="33"/>
          <ac:picMkLst>
            <pc:docMk/>
            <pc:sldMk cId="4069685710" sldId="305"/>
            <ac:picMk id="36" creationId="{657399AA-B16C-C747-3001-1784E6EC991B}"/>
          </ac:picMkLst>
        </pc:picChg>
        <pc:cxnChg chg="add mod">
          <ac:chgData name="Usuário Convidado" userId="S::urn:spo:anon#fbec5a4b983d6d49f2665e02a71ace187f338c7f0a925204f940b64e20c2a23f::" providerId="AD" clId="Web-{9D72F449-9A48-774D-4687-47E0A31A4B2E}" dt="2023-04-13T22:15:42.714" v="32" actId="14100"/>
          <ac:cxnSpMkLst>
            <pc:docMk/>
            <pc:sldMk cId="4069685710" sldId="305"/>
            <ac:cxnSpMk id="4" creationId="{8A4733FA-3157-CC10-3481-46CAF031CADF}"/>
          </ac:cxnSpMkLst>
        </pc:cxnChg>
        <pc:cxnChg chg="add mod">
          <ac:chgData name="Usuário Convidado" userId="S::urn:spo:anon#fbec5a4b983d6d49f2665e02a71ace187f338c7f0a925204f940b64e20c2a23f::" providerId="AD" clId="Web-{9D72F449-9A48-774D-4687-47E0A31A4B2E}" dt="2023-04-13T22:19:12.752" v="125" actId="14100"/>
          <ac:cxnSpMkLst>
            <pc:docMk/>
            <pc:sldMk cId="4069685710" sldId="305"/>
            <ac:cxnSpMk id="7" creationId="{76081687-5486-97D6-7ACF-00280DE18C93}"/>
          </ac:cxnSpMkLst>
        </pc:cxnChg>
      </pc:sldChg>
      <pc:sldChg chg="addSp delSp modSp">
        <pc:chgData name="Usuário Convidado" userId="S::urn:spo:anon#fbec5a4b983d6d49f2665e02a71ace187f338c7f0a925204f940b64e20c2a23f::" providerId="AD" clId="Web-{9D72F449-9A48-774D-4687-47E0A31A4B2E}" dt="2023-04-13T22:26:37.127" v="569" actId="1076"/>
        <pc:sldMkLst>
          <pc:docMk/>
          <pc:sldMk cId="3661829858" sldId="306"/>
        </pc:sldMkLst>
        <pc:spChg chg="add mod">
          <ac:chgData name="Usuário Convidado" userId="S::urn:spo:anon#fbec5a4b983d6d49f2665e02a71ace187f338c7f0a925204f940b64e20c2a23f::" providerId="AD" clId="Web-{9D72F449-9A48-774D-4687-47E0A31A4B2E}" dt="2023-04-13T22:20:07.457" v="132" actId="1076"/>
          <ac:spMkLst>
            <pc:docMk/>
            <pc:sldMk cId="3661829858" sldId="306"/>
            <ac:spMk id="5" creationId="{E0E3DD92-1379-0C0F-C50D-5657F83ADD6E}"/>
          </ac:spMkLst>
        </pc:spChg>
        <pc:spChg chg="add mod">
          <ac:chgData name="Usuário Convidado" userId="S::urn:spo:anon#fbec5a4b983d6d49f2665e02a71ace187f338c7f0a925204f940b64e20c2a23f::" providerId="AD" clId="Web-{9D72F449-9A48-774D-4687-47E0A31A4B2E}" dt="2023-04-13T22:20:18.067" v="142" actId="20577"/>
          <ac:spMkLst>
            <pc:docMk/>
            <pc:sldMk cId="3661829858" sldId="306"/>
            <ac:spMk id="8" creationId="{FD0BFF9C-6DE7-04D2-3596-0E214C2FFA6E}"/>
          </ac:spMkLst>
        </pc:spChg>
        <pc:spChg chg="add mod">
          <ac:chgData name="Usuário Convidado" userId="S::urn:spo:anon#fbec5a4b983d6d49f2665e02a71ace187f338c7f0a925204f940b64e20c2a23f::" providerId="AD" clId="Web-{9D72F449-9A48-774D-4687-47E0A31A4B2E}" dt="2023-04-13T22:21:53.414" v="334" actId="20577"/>
          <ac:spMkLst>
            <pc:docMk/>
            <pc:sldMk cId="3661829858" sldId="306"/>
            <ac:spMk id="10" creationId="{D79FFB6A-82AA-76EA-C6C5-D3C78FB24F28}"/>
          </ac:spMkLst>
        </pc:spChg>
        <pc:spChg chg="add del">
          <ac:chgData name="Usuário Convidado" userId="S::urn:spo:anon#fbec5a4b983d6d49f2665e02a71ace187f338c7f0a925204f940b64e20c2a23f::" providerId="AD" clId="Web-{9D72F449-9A48-774D-4687-47E0A31A4B2E}" dt="2023-04-13T22:22:08.243" v="336"/>
          <ac:spMkLst>
            <pc:docMk/>
            <pc:sldMk cId="3661829858" sldId="306"/>
            <ac:spMk id="12" creationId="{CAF6C913-4B30-3C96-EC39-3C24DD2C5ADE}"/>
          </ac:spMkLst>
        </pc:spChg>
        <pc:spChg chg="add mod">
          <ac:chgData name="Usuário Convidado" userId="S::urn:spo:anon#fbec5a4b983d6d49f2665e02a71ace187f338c7f0a925204f940b64e20c2a23f::" providerId="AD" clId="Web-{9D72F449-9A48-774D-4687-47E0A31A4B2E}" dt="2023-04-13T22:26:37.127" v="569" actId="1076"/>
          <ac:spMkLst>
            <pc:docMk/>
            <pc:sldMk cId="3661829858" sldId="306"/>
            <ac:spMk id="14" creationId="{BC2EBA8B-DA17-8BE9-0F5E-F2496B60F320}"/>
          </ac:spMkLst>
        </pc:spChg>
        <pc:spChg chg="del">
          <ac:chgData name="Usuário Convidado" userId="S::urn:spo:anon#fbec5a4b983d6d49f2665e02a71ace187f338c7f0a925204f940b64e20c2a23f::" providerId="AD" clId="Web-{9D72F449-9A48-774D-4687-47E0A31A4B2E}" dt="2023-04-13T22:19:44.207" v="126"/>
          <ac:spMkLst>
            <pc:docMk/>
            <pc:sldMk cId="3661829858" sldId="306"/>
            <ac:spMk id="31" creationId="{AF2214A3-F175-677E-3059-1F0C00ABED06}"/>
          </ac:spMkLst>
        </pc:spChg>
        <pc:spChg chg="del">
          <ac:chgData name="Usuário Convidado" userId="S::urn:spo:anon#fbec5a4b983d6d49f2665e02a71ace187f338c7f0a925204f940b64e20c2a23f::" providerId="AD" clId="Web-{9D72F449-9A48-774D-4687-47E0A31A4B2E}" dt="2023-04-13T22:19:47.004" v="127"/>
          <ac:spMkLst>
            <pc:docMk/>
            <pc:sldMk cId="3661829858" sldId="306"/>
            <ac:spMk id="37" creationId="{04A8B6C7-B9CC-AE6C-22DD-C661D58CFE12}"/>
          </ac:spMkLst>
        </pc:spChg>
        <pc:graphicFrameChg chg="del">
          <ac:chgData name="Usuário Convidado" userId="S::urn:spo:anon#fbec5a4b983d6d49f2665e02a71ace187f338c7f0a925204f940b64e20c2a23f::" providerId="AD" clId="Web-{9D72F449-9A48-774D-4687-47E0A31A4B2E}" dt="2023-04-13T22:19:49.644" v="128"/>
          <ac:graphicFrameMkLst>
            <pc:docMk/>
            <pc:sldMk cId="3661829858" sldId="306"/>
            <ac:graphicFrameMk id="4" creationId="{1076ED65-518E-1114-651E-A2E37CB3436A}"/>
          </ac:graphicFrameMkLst>
        </pc:graphicFrameChg>
      </pc:sldChg>
      <pc:sldChg chg="del">
        <pc:chgData name="Usuário Convidado" userId="S::urn:spo:anon#fbec5a4b983d6d49f2665e02a71ace187f338c7f0a925204f940b64e20c2a23f::" providerId="AD" clId="Web-{9D72F449-9A48-774D-4687-47E0A31A4B2E}" dt="2023-04-13T22:26:42.283" v="570"/>
        <pc:sldMkLst>
          <pc:docMk/>
          <pc:sldMk cId="3628846681" sldId="307"/>
        </pc:sldMkLst>
      </pc:sldChg>
      <pc:sldChg chg="modSp">
        <pc:chgData name="Usuário Convidado" userId="S::urn:spo:anon#fbec5a4b983d6d49f2665e02a71ace187f338c7f0a925204f940b64e20c2a23f::" providerId="AD" clId="Web-{9D72F449-9A48-774D-4687-47E0A31A4B2E}" dt="2023-04-13T22:29:16.351" v="658" actId="20577"/>
        <pc:sldMkLst>
          <pc:docMk/>
          <pc:sldMk cId="622486911" sldId="312"/>
        </pc:sldMkLst>
        <pc:spChg chg="mod">
          <ac:chgData name="Usuário Convidado" userId="S::urn:spo:anon#fbec5a4b983d6d49f2665e02a71ace187f338c7f0a925204f940b64e20c2a23f::" providerId="AD" clId="Web-{9D72F449-9A48-774D-4687-47E0A31A4B2E}" dt="2023-04-13T22:29:16.351" v="658" actId="20577"/>
          <ac:spMkLst>
            <pc:docMk/>
            <pc:sldMk cId="622486911" sldId="312"/>
            <ac:spMk id="10" creationId="{19842F0F-7EE4-819A-408E-720DBBECD8F9}"/>
          </ac:spMkLst>
        </pc:spChg>
      </pc:sldChg>
    </pc:docChg>
  </pc:docChgLst>
  <pc:docChgLst>
    <pc:chgData name="Débora Van Putten Chaves" userId="73e4d3b0-09f4-435d-99d5-0f3c1a20bc93" providerId="ADAL" clId="{C2DE672A-74BE-4FD0-A05B-32F1B96F6207}"/>
    <pc:docChg chg="undo custSel delSld modSld modSection">
      <pc:chgData name="Débora Van Putten Chaves" userId="73e4d3b0-09f4-435d-99d5-0f3c1a20bc93" providerId="ADAL" clId="{C2DE672A-74BE-4FD0-A05B-32F1B96F6207}" dt="2023-03-31T13:24:05.933" v="2777" actId="478"/>
      <pc:docMkLst>
        <pc:docMk/>
      </pc:docMkLst>
      <pc:sldChg chg="modSp mod">
        <pc:chgData name="Débora Van Putten Chaves" userId="73e4d3b0-09f4-435d-99d5-0f3c1a20bc93" providerId="ADAL" clId="{C2DE672A-74BE-4FD0-A05B-32F1B96F6207}" dt="2023-03-31T12:11:40.681" v="441" actId="20577"/>
        <pc:sldMkLst>
          <pc:docMk/>
          <pc:sldMk cId="598746134" sldId="272"/>
        </pc:sldMkLst>
        <pc:spChg chg="mod">
          <ac:chgData name="Débora Van Putten Chaves" userId="73e4d3b0-09f4-435d-99d5-0f3c1a20bc93" providerId="ADAL" clId="{C2DE672A-74BE-4FD0-A05B-32F1B96F6207}" dt="2023-03-31T11:34:59.371" v="240" actId="1076"/>
          <ac:spMkLst>
            <pc:docMk/>
            <pc:sldMk cId="598746134" sldId="272"/>
            <ac:spMk id="10" creationId="{709B9F64-47E9-1BBA-5E5D-D3DA04F53473}"/>
          </ac:spMkLst>
        </pc:spChg>
        <pc:spChg chg="mod">
          <ac:chgData name="Débora Van Putten Chaves" userId="73e4d3b0-09f4-435d-99d5-0f3c1a20bc93" providerId="ADAL" clId="{C2DE672A-74BE-4FD0-A05B-32F1B96F6207}" dt="2023-03-31T12:11:40.681" v="441" actId="20577"/>
          <ac:spMkLst>
            <pc:docMk/>
            <pc:sldMk cId="598746134" sldId="272"/>
            <ac:spMk id="11" creationId="{69BF0EA1-2619-B362-5DEA-CD22CADDA1CA}"/>
          </ac:spMkLst>
        </pc:spChg>
        <pc:cxnChg chg="mod">
          <ac:chgData name="Débora Van Putten Chaves" userId="73e4d3b0-09f4-435d-99d5-0f3c1a20bc93" providerId="ADAL" clId="{C2DE672A-74BE-4FD0-A05B-32F1B96F6207}" dt="2023-03-31T11:35:05.022" v="241" actId="1076"/>
          <ac:cxnSpMkLst>
            <pc:docMk/>
            <pc:sldMk cId="598746134" sldId="272"/>
            <ac:cxnSpMk id="12" creationId="{1C9A6853-7083-78C4-FE52-A74A771CE649}"/>
          </ac:cxnSpMkLst>
        </pc:cxnChg>
      </pc:sldChg>
      <pc:sldChg chg="modSp mod">
        <pc:chgData name="Débora Van Putten Chaves" userId="73e4d3b0-09f4-435d-99d5-0f3c1a20bc93" providerId="ADAL" clId="{C2DE672A-74BE-4FD0-A05B-32F1B96F6207}" dt="2023-03-31T13:12:36.569" v="2515" actId="20577"/>
        <pc:sldMkLst>
          <pc:docMk/>
          <pc:sldMk cId="4176562123" sldId="281"/>
        </pc:sldMkLst>
        <pc:spChg chg="mod">
          <ac:chgData name="Débora Van Putten Chaves" userId="73e4d3b0-09f4-435d-99d5-0f3c1a20bc93" providerId="ADAL" clId="{C2DE672A-74BE-4FD0-A05B-32F1B96F6207}" dt="2023-03-31T11:38:11.127" v="408" actId="20577"/>
          <ac:spMkLst>
            <pc:docMk/>
            <pc:sldMk cId="4176562123" sldId="281"/>
            <ac:spMk id="2" creationId="{EC72E832-8616-E8CD-D398-B40C795B42E7}"/>
          </ac:spMkLst>
        </pc:spChg>
        <pc:spChg chg="mod">
          <ac:chgData name="Débora Van Putten Chaves" userId="73e4d3b0-09f4-435d-99d5-0f3c1a20bc93" providerId="ADAL" clId="{C2DE672A-74BE-4FD0-A05B-32F1B96F6207}" dt="2023-03-31T13:12:36.569" v="2515" actId="20577"/>
          <ac:spMkLst>
            <pc:docMk/>
            <pc:sldMk cId="4176562123" sldId="281"/>
            <ac:spMk id="18" creationId="{CF71F7E9-4B26-8E2E-00A3-F4D2987A0AEE}"/>
          </ac:spMkLst>
        </pc:spChg>
      </pc:sldChg>
      <pc:sldChg chg="addSp modSp mod">
        <pc:chgData name="Débora Van Putten Chaves" userId="73e4d3b0-09f4-435d-99d5-0f3c1a20bc93" providerId="ADAL" clId="{C2DE672A-74BE-4FD0-A05B-32F1B96F6207}" dt="2023-03-31T13:01:38.591" v="1528" actId="6549"/>
        <pc:sldMkLst>
          <pc:docMk/>
          <pc:sldMk cId="1645348036" sldId="282"/>
        </pc:sldMkLst>
        <pc:spChg chg="mod">
          <ac:chgData name="Débora Van Putten Chaves" userId="73e4d3b0-09f4-435d-99d5-0f3c1a20bc93" providerId="ADAL" clId="{C2DE672A-74BE-4FD0-A05B-32F1B96F6207}" dt="2023-03-31T12:33:13.326" v="792" actId="3062"/>
          <ac:spMkLst>
            <pc:docMk/>
            <pc:sldMk cId="1645348036" sldId="282"/>
            <ac:spMk id="2" creationId="{EC72E832-8616-E8CD-D398-B40C795B42E7}"/>
          </ac:spMkLst>
        </pc:spChg>
        <pc:spChg chg="mod">
          <ac:chgData name="Débora Van Putten Chaves" userId="73e4d3b0-09f4-435d-99d5-0f3c1a20bc93" providerId="ADAL" clId="{C2DE672A-74BE-4FD0-A05B-32F1B96F6207}" dt="2023-03-31T12:33:24.880" v="795" actId="3062"/>
          <ac:spMkLst>
            <pc:docMk/>
            <pc:sldMk cId="1645348036" sldId="282"/>
            <ac:spMk id="3" creationId="{8B4C8657-DD2E-C0B0-022E-4F1796598089}"/>
          </ac:spMkLst>
        </pc:spChg>
        <pc:spChg chg="mod">
          <ac:chgData name="Débora Van Putten Chaves" userId="73e4d3b0-09f4-435d-99d5-0f3c1a20bc93" providerId="ADAL" clId="{C2DE672A-74BE-4FD0-A05B-32F1B96F6207}" dt="2023-03-31T12:35:01.998" v="956" actId="255"/>
          <ac:spMkLst>
            <pc:docMk/>
            <pc:sldMk cId="1645348036" sldId="282"/>
            <ac:spMk id="4" creationId="{5E1A26EA-3EB2-4318-478C-BB92C048A95B}"/>
          </ac:spMkLst>
        </pc:spChg>
        <pc:spChg chg="mod">
          <ac:chgData name="Débora Van Putten Chaves" userId="73e4d3b0-09f4-435d-99d5-0f3c1a20bc93" providerId="ADAL" clId="{C2DE672A-74BE-4FD0-A05B-32F1B96F6207}" dt="2023-03-31T12:35:24.427" v="958" actId="1076"/>
          <ac:spMkLst>
            <pc:docMk/>
            <pc:sldMk cId="1645348036" sldId="282"/>
            <ac:spMk id="5" creationId="{FAF67951-FF0B-E303-4142-990300B70B82}"/>
          </ac:spMkLst>
        </pc:spChg>
        <pc:spChg chg="mod">
          <ac:chgData name="Débora Van Putten Chaves" userId="73e4d3b0-09f4-435d-99d5-0f3c1a20bc93" providerId="ADAL" clId="{C2DE672A-74BE-4FD0-A05B-32F1B96F6207}" dt="2023-03-31T13:01:38.591" v="1528" actId="6549"/>
          <ac:spMkLst>
            <pc:docMk/>
            <pc:sldMk cId="1645348036" sldId="282"/>
            <ac:spMk id="6" creationId="{1C80308D-C1C9-B2FA-7C44-45C34DAF1E68}"/>
          </ac:spMkLst>
        </pc:spChg>
        <pc:spChg chg="mod">
          <ac:chgData name="Débora Van Putten Chaves" userId="73e4d3b0-09f4-435d-99d5-0f3c1a20bc93" providerId="ADAL" clId="{C2DE672A-74BE-4FD0-A05B-32F1B96F6207}" dt="2023-03-31T12:33:50.028" v="806" actId="20577"/>
          <ac:spMkLst>
            <pc:docMk/>
            <pc:sldMk cId="1645348036" sldId="282"/>
            <ac:spMk id="7" creationId="{8A660F09-F50C-FEA3-197F-A279B4013CB5}"/>
          </ac:spMkLst>
        </pc:spChg>
        <pc:spChg chg="mod">
          <ac:chgData name="Débora Van Putten Chaves" userId="73e4d3b0-09f4-435d-99d5-0f3c1a20bc93" providerId="ADAL" clId="{C2DE672A-74BE-4FD0-A05B-32F1B96F6207}" dt="2023-03-31T12:40:32.238" v="1054" actId="20577"/>
          <ac:spMkLst>
            <pc:docMk/>
            <pc:sldMk cId="1645348036" sldId="282"/>
            <ac:spMk id="8" creationId="{31B71EF1-0993-929D-F773-37BA42210457}"/>
          </ac:spMkLst>
        </pc:spChg>
        <pc:spChg chg="add mod ord">
          <ac:chgData name="Débora Van Putten Chaves" userId="73e4d3b0-09f4-435d-99d5-0f3c1a20bc93" providerId="ADAL" clId="{C2DE672A-74BE-4FD0-A05B-32F1B96F6207}" dt="2023-03-31T12:32:54.954" v="790" actId="167"/>
          <ac:spMkLst>
            <pc:docMk/>
            <pc:sldMk cId="1645348036" sldId="282"/>
            <ac:spMk id="9" creationId="{B0E41AA8-C2D1-F17E-BCEA-E3A750FEDC3E}"/>
          </ac:spMkLst>
        </pc:spChg>
        <pc:spChg chg="mod">
          <ac:chgData name="Débora Van Putten Chaves" userId="73e4d3b0-09f4-435d-99d5-0f3c1a20bc93" providerId="ADAL" clId="{C2DE672A-74BE-4FD0-A05B-32F1B96F6207}" dt="2023-03-31T12:41:04.653" v="1195" actId="20577"/>
          <ac:spMkLst>
            <pc:docMk/>
            <pc:sldMk cId="1645348036" sldId="282"/>
            <ac:spMk id="10" creationId="{87CB3CEA-7D8F-4F7C-827E-AD810847D037}"/>
          </ac:spMkLst>
        </pc:spChg>
        <pc:spChg chg="mod">
          <ac:chgData name="Débora Van Putten Chaves" userId="73e4d3b0-09f4-435d-99d5-0f3c1a20bc93" providerId="ADAL" clId="{C2DE672A-74BE-4FD0-A05B-32F1B96F6207}" dt="2023-03-31T12:40:06.058" v="1027" actId="20577"/>
          <ac:spMkLst>
            <pc:docMk/>
            <pc:sldMk cId="1645348036" sldId="282"/>
            <ac:spMk id="17" creationId="{8D1DEC57-EF11-BA1A-A922-9894713AF926}"/>
          </ac:spMkLst>
        </pc:spChg>
        <pc:spChg chg="mod">
          <ac:chgData name="Débora Van Putten Chaves" userId="73e4d3b0-09f4-435d-99d5-0f3c1a20bc93" providerId="ADAL" clId="{C2DE672A-74BE-4FD0-A05B-32F1B96F6207}" dt="2023-03-31T12:34:49.691" v="954" actId="255"/>
          <ac:spMkLst>
            <pc:docMk/>
            <pc:sldMk cId="1645348036" sldId="282"/>
            <ac:spMk id="18" creationId="{CF71F7E9-4B26-8E2E-00A3-F4D2987A0AEE}"/>
          </ac:spMkLst>
        </pc:spChg>
      </pc:sldChg>
      <pc:sldChg chg="delSp modSp mod">
        <pc:chgData name="Débora Van Putten Chaves" userId="73e4d3b0-09f4-435d-99d5-0f3c1a20bc93" providerId="ADAL" clId="{C2DE672A-74BE-4FD0-A05B-32F1B96F6207}" dt="2023-03-31T13:00:48.980" v="1504" actId="20577"/>
        <pc:sldMkLst>
          <pc:docMk/>
          <pc:sldMk cId="863836943" sldId="291"/>
        </pc:sldMkLst>
        <pc:spChg chg="mod">
          <ac:chgData name="Débora Van Putten Chaves" userId="73e4d3b0-09f4-435d-99d5-0f3c1a20bc93" providerId="ADAL" clId="{C2DE672A-74BE-4FD0-A05B-32F1B96F6207}" dt="2023-03-31T13:00:27.377" v="1499" actId="1076"/>
          <ac:spMkLst>
            <pc:docMk/>
            <pc:sldMk cId="863836943" sldId="291"/>
            <ac:spMk id="7" creationId="{8A660F09-F50C-FEA3-197F-A279B4013CB5}"/>
          </ac:spMkLst>
        </pc:spChg>
        <pc:spChg chg="mod">
          <ac:chgData name="Débora Van Putten Chaves" userId="73e4d3b0-09f4-435d-99d5-0f3c1a20bc93" providerId="ADAL" clId="{C2DE672A-74BE-4FD0-A05B-32F1B96F6207}" dt="2023-03-31T13:00:48.980" v="1504" actId="20577"/>
          <ac:spMkLst>
            <pc:docMk/>
            <pc:sldMk cId="863836943" sldId="291"/>
            <ac:spMk id="8" creationId="{31B71EF1-0993-929D-F773-37BA42210457}"/>
          </ac:spMkLst>
        </pc:spChg>
        <pc:spChg chg="mod">
          <ac:chgData name="Débora Van Putten Chaves" userId="73e4d3b0-09f4-435d-99d5-0f3c1a20bc93" providerId="ADAL" clId="{C2DE672A-74BE-4FD0-A05B-32F1B96F6207}" dt="2023-03-31T12:41:42.855" v="1197" actId="207"/>
          <ac:spMkLst>
            <pc:docMk/>
            <pc:sldMk cId="863836943" sldId="291"/>
            <ac:spMk id="16" creationId="{C6378A2D-0EA4-30DF-889C-EBC4967346E4}"/>
          </ac:spMkLst>
        </pc:spChg>
        <pc:spChg chg="del mod">
          <ac:chgData name="Débora Van Putten Chaves" userId="73e4d3b0-09f4-435d-99d5-0f3c1a20bc93" providerId="ADAL" clId="{C2DE672A-74BE-4FD0-A05B-32F1B96F6207}" dt="2023-03-31T12:59:51.279" v="1483" actId="478"/>
          <ac:spMkLst>
            <pc:docMk/>
            <pc:sldMk cId="863836943" sldId="291"/>
            <ac:spMk id="21" creationId="{AC794FA0-2E24-83D3-2387-C097A7C0253D}"/>
          </ac:spMkLst>
        </pc:spChg>
        <pc:spChg chg="del">
          <ac:chgData name="Débora Van Putten Chaves" userId="73e4d3b0-09f4-435d-99d5-0f3c1a20bc93" providerId="ADAL" clId="{C2DE672A-74BE-4FD0-A05B-32F1B96F6207}" dt="2023-03-31T12:59:53.611" v="1484" actId="478"/>
          <ac:spMkLst>
            <pc:docMk/>
            <pc:sldMk cId="863836943" sldId="291"/>
            <ac:spMk id="22" creationId="{A471BF3C-71EE-5C2B-E344-33D1141DC124}"/>
          </ac:spMkLst>
        </pc:spChg>
        <pc:spChg chg="mod">
          <ac:chgData name="Débora Van Putten Chaves" userId="73e4d3b0-09f4-435d-99d5-0f3c1a20bc93" providerId="ADAL" clId="{C2DE672A-74BE-4FD0-A05B-32F1B96F6207}" dt="2023-03-31T13:00:43.604" v="1503" actId="14100"/>
          <ac:spMkLst>
            <pc:docMk/>
            <pc:sldMk cId="863836943" sldId="291"/>
            <ac:spMk id="23" creationId="{87B03B3E-A552-9E93-6648-8932F89461F9}"/>
          </ac:spMkLst>
        </pc:spChg>
      </pc:sldChg>
      <pc:sldChg chg="modSp mod">
        <pc:chgData name="Débora Van Putten Chaves" userId="73e4d3b0-09f4-435d-99d5-0f3c1a20bc93" providerId="ADAL" clId="{C2DE672A-74BE-4FD0-A05B-32F1B96F6207}" dt="2023-03-31T13:10:58.115" v="2188" actId="1076"/>
        <pc:sldMkLst>
          <pc:docMk/>
          <pc:sldMk cId="681279663" sldId="292"/>
        </pc:sldMkLst>
        <pc:spChg chg="mod">
          <ac:chgData name="Débora Van Putten Chaves" userId="73e4d3b0-09f4-435d-99d5-0f3c1a20bc93" providerId="ADAL" clId="{C2DE672A-74BE-4FD0-A05B-32F1B96F6207}" dt="2023-03-31T13:06:52.082" v="1814" actId="1076"/>
          <ac:spMkLst>
            <pc:docMk/>
            <pc:sldMk cId="681279663" sldId="292"/>
            <ac:spMk id="7" creationId="{8A660F09-F50C-FEA3-197F-A279B4013CB5}"/>
          </ac:spMkLst>
        </pc:spChg>
        <pc:spChg chg="mod">
          <ac:chgData name="Débora Van Putten Chaves" userId="73e4d3b0-09f4-435d-99d5-0f3c1a20bc93" providerId="ADAL" clId="{C2DE672A-74BE-4FD0-A05B-32F1B96F6207}" dt="2023-03-31T13:10:49.515" v="2187" actId="20577"/>
          <ac:spMkLst>
            <pc:docMk/>
            <pc:sldMk cId="681279663" sldId="292"/>
            <ac:spMk id="8" creationId="{31B71EF1-0993-929D-F773-37BA42210457}"/>
          </ac:spMkLst>
        </pc:spChg>
        <pc:spChg chg="mod">
          <ac:chgData name="Débora Van Putten Chaves" userId="73e4d3b0-09f4-435d-99d5-0f3c1a20bc93" providerId="ADAL" clId="{C2DE672A-74BE-4FD0-A05B-32F1B96F6207}" dt="2023-03-31T13:06:33.043" v="1809" actId="404"/>
          <ac:spMkLst>
            <pc:docMk/>
            <pc:sldMk cId="681279663" sldId="292"/>
            <ac:spMk id="9" creationId="{A4728D2D-7891-5045-E342-5B7E3149799A}"/>
          </ac:spMkLst>
        </pc:spChg>
        <pc:spChg chg="mod">
          <ac:chgData name="Débora Van Putten Chaves" userId="73e4d3b0-09f4-435d-99d5-0f3c1a20bc93" providerId="ADAL" clId="{C2DE672A-74BE-4FD0-A05B-32F1B96F6207}" dt="2023-03-31T13:05:46.979" v="1677" actId="1076"/>
          <ac:spMkLst>
            <pc:docMk/>
            <pc:sldMk cId="681279663" sldId="292"/>
            <ac:spMk id="16" creationId="{C6378A2D-0EA4-30DF-889C-EBC4967346E4}"/>
          </ac:spMkLst>
        </pc:spChg>
        <pc:spChg chg="mod">
          <ac:chgData name="Débora Van Putten Chaves" userId="73e4d3b0-09f4-435d-99d5-0f3c1a20bc93" providerId="ADAL" clId="{C2DE672A-74BE-4FD0-A05B-32F1B96F6207}" dt="2023-03-31T13:10:58.115" v="2188" actId="1076"/>
          <ac:spMkLst>
            <pc:docMk/>
            <pc:sldMk cId="681279663" sldId="292"/>
            <ac:spMk id="22" creationId="{A471BF3C-71EE-5C2B-E344-33D1141DC124}"/>
          </ac:spMkLst>
        </pc:spChg>
      </pc:sldChg>
      <pc:sldChg chg="addSp delSp modSp mod">
        <pc:chgData name="Débora Van Putten Chaves" userId="73e4d3b0-09f4-435d-99d5-0f3c1a20bc93" providerId="ADAL" clId="{C2DE672A-74BE-4FD0-A05B-32F1B96F6207}" dt="2023-03-31T13:24:05.933" v="2777" actId="478"/>
        <pc:sldMkLst>
          <pc:docMk/>
          <pc:sldMk cId="4069685710" sldId="305"/>
        </pc:sldMkLst>
        <pc:spChg chg="add mod">
          <ac:chgData name="Débora Van Putten Chaves" userId="73e4d3b0-09f4-435d-99d5-0f3c1a20bc93" providerId="ADAL" clId="{C2DE672A-74BE-4FD0-A05B-32F1B96F6207}" dt="2023-03-31T13:15:53.933" v="2775" actId="1076"/>
          <ac:spMkLst>
            <pc:docMk/>
            <pc:sldMk cId="4069685710" sldId="305"/>
            <ac:spMk id="3" creationId="{CC2D6317-CCD3-63C7-B2B0-A8490B9AAAA1}"/>
          </ac:spMkLst>
        </pc:spChg>
        <pc:spChg chg="mod">
          <ac:chgData name="Débora Van Putten Chaves" userId="73e4d3b0-09f4-435d-99d5-0f3c1a20bc93" providerId="ADAL" clId="{C2DE672A-74BE-4FD0-A05B-32F1B96F6207}" dt="2023-03-31T13:13:43.436" v="2553" actId="1076"/>
          <ac:spMkLst>
            <pc:docMk/>
            <pc:sldMk cId="4069685710" sldId="305"/>
            <ac:spMk id="16" creationId="{E5EE29D7-7615-7B8D-85EA-147FAFB96B53}"/>
          </ac:spMkLst>
        </pc:spChg>
        <pc:spChg chg="mod">
          <ac:chgData name="Débora Van Putten Chaves" userId="73e4d3b0-09f4-435d-99d5-0f3c1a20bc93" providerId="ADAL" clId="{C2DE672A-74BE-4FD0-A05B-32F1B96F6207}" dt="2023-03-31T13:15:37.611" v="2772" actId="20577"/>
          <ac:spMkLst>
            <pc:docMk/>
            <pc:sldMk cId="4069685710" sldId="305"/>
            <ac:spMk id="17" creationId="{CA36CF3B-FDBD-7190-4D07-1C449518156C}"/>
          </ac:spMkLst>
        </pc:spChg>
        <pc:spChg chg="del mod">
          <ac:chgData name="Débora Van Putten Chaves" userId="73e4d3b0-09f4-435d-99d5-0f3c1a20bc93" providerId="ADAL" clId="{C2DE672A-74BE-4FD0-A05B-32F1B96F6207}" dt="2023-03-31T13:15:13.724" v="2767" actId="478"/>
          <ac:spMkLst>
            <pc:docMk/>
            <pc:sldMk cId="4069685710" sldId="305"/>
            <ac:spMk id="20" creationId="{9699F2C6-D911-F2C9-2E03-4E3DA442B0F3}"/>
          </ac:spMkLst>
        </pc:spChg>
        <pc:spChg chg="del">
          <ac:chgData name="Débora Van Putten Chaves" userId="73e4d3b0-09f4-435d-99d5-0f3c1a20bc93" providerId="ADAL" clId="{C2DE672A-74BE-4FD0-A05B-32F1B96F6207}" dt="2023-03-31T13:15:17.675" v="2768" actId="478"/>
          <ac:spMkLst>
            <pc:docMk/>
            <pc:sldMk cId="4069685710" sldId="305"/>
            <ac:spMk id="21" creationId="{4F3F8AC7-4973-1D18-0F8D-9F198D5F2F1E}"/>
          </ac:spMkLst>
        </pc:spChg>
        <pc:spChg chg="del">
          <ac:chgData name="Débora Van Putten Chaves" userId="73e4d3b0-09f4-435d-99d5-0f3c1a20bc93" providerId="ADAL" clId="{C2DE672A-74BE-4FD0-A05B-32F1B96F6207}" dt="2023-03-31T13:15:42.973" v="2773" actId="478"/>
          <ac:spMkLst>
            <pc:docMk/>
            <pc:sldMk cId="4069685710" sldId="305"/>
            <ac:spMk id="22" creationId="{C25C4BAB-9F46-F39B-9D70-D0E154F675FC}"/>
          </ac:spMkLst>
        </pc:spChg>
        <pc:spChg chg="del">
          <ac:chgData name="Débora Van Putten Chaves" userId="73e4d3b0-09f4-435d-99d5-0f3c1a20bc93" providerId="ADAL" clId="{C2DE672A-74BE-4FD0-A05B-32F1B96F6207}" dt="2023-03-31T13:15:29.629" v="2770" actId="478"/>
          <ac:spMkLst>
            <pc:docMk/>
            <pc:sldMk cId="4069685710" sldId="305"/>
            <ac:spMk id="24" creationId="{1B803A19-DB0E-2C7C-4D95-8D1ED7BDD79B}"/>
          </ac:spMkLst>
        </pc:spChg>
        <pc:spChg chg="del">
          <ac:chgData name="Débora Van Putten Chaves" userId="73e4d3b0-09f4-435d-99d5-0f3c1a20bc93" providerId="ADAL" clId="{C2DE672A-74BE-4FD0-A05B-32F1B96F6207}" dt="2023-03-31T13:15:33.492" v="2771" actId="478"/>
          <ac:spMkLst>
            <pc:docMk/>
            <pc:sldMk cId="4069685710" sldId="305"/>
            <ac:spMk id="25" creationId="{11AD333B-4041-E9E7-1B38-86A3B6B287A9}"/>
          </ac:spMkLst>
        </pc:spChg>
        <pc:spChg chg="del">
          <ac:chgData name="Débora Van Putten Chaves" userId="73e4d3b0-09f4-435d-99d5-0f3c1a20bc93" providerId="ADAL" clId="{C2DE672A-74BE-4FD0-A05B-32F1B96F6207}" dt="2023-03-31T13:24:03.262" v="2776" actId="478"/>
          <ac:spMkLst>
            <pc:docMk/>
            <pc:sldMk cId="4069685710" sldId="305"/>
            <ac:spMk id="28" creationId="{8DE937AE-DE37-3BBD-E13C-C7454AF99311}"/>
          </ac:spMkLst>
        </pc:spChg>
        <pc:spChg chg="del">
          <ac:chgData name="Débora Van Putten Chaves" userId="73e4d3b0-09f4-435d-99d5-0f3c1a20bc93" providerId="ADAL" clId="{C2DE672A-74BE-4FD0-A05B-32F1B96F6207}" dt="2023-03-31T13:24:05.933" v="2777" actId="478"/>
          <ac:spMkLst>
            <pc:docMk/>
            <pc:sldMk cId="4069685710" sldId="305"/>
            <ac:spMk id="29" creationId="{27D88A28-54E9-9D87-3A9A-57D4CE2F53FD}"/>
          </ac:spMkLst>
        </pc:spChg>
        <pc:spChg chg="mod">
          <ac:chgData name="Débora Van Putten Chaves" userId="73e4d3b0-09f4-435d-99d5-0f3c1a20bc93" providerId="ADAL" clId="{C2DE672A-74BE-4FD0-A05B-32F1B96F6207}" dt="2023-03-31T13:11:17.265" v="2220" actId="14100"/>
          <ac:spMkLst>
            <pc:docMk/>
            <pc:sldMk cId="4069685710" sldId="305"/>
            <ac:spMk id="31" creationId="{AF2214A3-F175-677E-3059-1F0C00ABED06}"/>
          </ac:spMkLst>
        </pc:spChg>
        <pc:spChg chg="mod">
          <ac:chgData name="Débora Van Putten Chaves" userId="73e4d3b0-09f4-435d-99d5-0f3c1a20bc93" providerId="ADAL" clId="{C2DE672A-74BE-4FD0-A05B-32F1B96F6207}" dt="2023-03-31T13:13:11.418" v="2524" actId="20577"/>
          <ac:spMkLst>
            <pc:docMk/>
            <pc:sldMk cId="4069685710" sldId="305"/>
            <ac:spMk id="37" creationId="{04A8B6C7-B9CC-AE6C-22DD-C661D58CFE12}"/>
          </ac:spMkLst>
        </pc:spChg>
        <pc:picChg chg="del">
          <ac:chgData name="Débora Van Putten Chaves" userId="73e4d3b0-09f4-435d-99d5-0f3c1a20bc93" providerId="ADAL" clId="{C2DE672A-74BE-4FD0-A05B-32F1B96F6207}" dt="2023-03-31T13:15:08.963" v="2765" actId="478"/>
          <ac:picMkLst>
            <pc:docMk/>
            <pc:sldMk cId="4069685710" sldId="305"/>
            <ac:picMk id="33" creationId="{CB722C0A-880C-934A-A284-115646DE249D}"/>
          </ac:picMkLst>
        </pc:picChg>
        <pc:picChg chg="del">
          <ac:chgData name="Débora Van Putten Chaves" userId="73e4d3b0-09f4-435d-99d5-0f3c1a20bc93" providerId="ADAL" clId="{C2DE672A-74BE-4FD0-A05B-32F1B96F6207}" dt="2023-03-31T13:15:24.117" v="2769" actId="478"/>
          <ac:picMkLst>
            <pc:docMk/>
            <pc:sldMk cId="4069685710" sldId="305"/>
            <ac:picMk id="34" creationId="{8676BD35-CFB5-7C15-38B6-0C4203B87965}"/>
          </ac:picMkLst>
        </pc:picChg>
      </pc:sldChg>
      <pc:sldChg chg="del">
        <pc:chgData name="Débora Van Putten Chaves" userId="73e4d3b0-09f4-435d-99d5-0f3c1a20bc93" providerId="ADAL" clId="{C2DE672A-74BE-4FD0-A05B-32F1B96F6207}" dt="2023-03-31T12:11:30.116" v="438" actId="47"/>
        <pc:sldMkLst>
          <pc:docMk/>
          <pc:sldMk cId="3805654804" sldId="313"/>
        </pc:sldMkLst>
      </pc:sldChg>
    </pc:docChg>
  </pc:docChgLst>
</pc:chgInfo>
</file>

<file path=ppt/comments/modernComment_124_289B80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B8EA84-B075-42AA-9BB8-195EE5E7C25A}" authorId="{8E6436A8-B5CE-0856-7B9B-51137161C28A}" created="2023-04-01T19:12:57.0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81279663" sldId="292"/>
      <ac:spMk id="8" creationId="{31B71EF1-0993-929D-F773-37BA42210457}"/>
      <ac:txMk cp="149" len="62">
        <ac:context len="213" hash="2248048523"/>
      </ac:txMk>
    </ac:txMkLst>
    <p188:pos x="1191490" y="1953490"/>
    <p188:txBody>
      <a:bodyPr/>
      <a:lstStyle/>
      <a:p>
        <a:r>
          <a:rPr lang="pt-BR"/>
          <a:t>Já esclarecemos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C4BB-7D7D-C28B-7336-667F2AC87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DD671-039F-89FE-7FF6-837D6D0C3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F5FD-9F3B-F42B-FC36-D58DA973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07E4-BC92-C0F7-8FF1-AE257589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F5B5F-AB52-CEFF-81D6-410EB9EA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69064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91B7-DDAD-CC18-AD08-E36F2074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1C2DE-1BF2-1BA0-3518-F43E70C7C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1945-99B3-1E00-5A6C-35D0EE15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A3249-62A1-1B76-6762-6C51CF3A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FB9A-4D8D-E8E5-A8AE-18E6FAEC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6558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5A326-70F9-E56F-0DC7-E31CD8E05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50924-D69F-0780-BD19-7971236E4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ECC35-2725-5624-E6A7-C9565725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FDC49-4CBB-B955-A0A0-572FF64C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71F9-1EB1-8653-F21E-D212610D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0248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970D-3377-423A-837D-CC2842AE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A42E-A7C6-6904-D3F0-42AF31ED5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B1591-F4EA-CE41-66B5-9F56AB62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8509C-4757-0A07-BF66-9F14CE9C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C8C4-4054-9422-58D3-600698ABD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981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0CB2-E0BF-B55F-935A-881300D8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A352D-E537-E700-36E3-78A5F5C40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9F5B9-F0AF-8386-5009-8F8D9EE3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89DFE-697A-E073-892B-2A3CA06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F4C0D-57A7-4F4B-6B03-259C525B8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43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C41D-D8BD-8E71-21F0-14D1C08D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F927-B833-12E2-BDA8-A6E8B5031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97A49-60D3-E084-562A-7FB02DBC4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BB038-A7AB-040E-276C-653E36EF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7FE60-3BC4-C834-019E-27A539A4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E67A7-4ADB-9B15-6F2E-93B806D2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8490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5547-74B4-9FFF-6CC2-5E487473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7A473-6DD2-DF9B-F6A7-FCC137A79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BF526-5351-D593-E4AF-753E152E9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19503-B9C1-3984-773D-9827E5352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43DCC-97E3-B28D-000B-0E19E8CF5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C25FE1-571E-6458-CCC0-AE096550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76F95-EBBF-7BD1-067D-1DC32FF3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57766-923E-2FF4-7F84-DFA9CED1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9333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CC4A-4F5F-EEF5-E5FB-13B71A6B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ACEA4-4848-CD02-F086-453273DD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F00E1-A68A-54D5-9C25-C71705C6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5B038-D52D-BD2B-6272-F54BD1A5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3000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ECF02-E737-AC3B-CBCE-FD70D8C3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0FE1E-56E3-CE13-208A-972F9E7C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9AC0A-EA46-7E18-2126-7A176259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274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87DA-3490-D430-8C89-C2A168F7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777D-35FB-7A8C-98EB-3B9A9CF51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63F4E-CBFD-7E6F-EF9F-90D301BB9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501C2-A5EE-23F7-0C12-8C56EA91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833C8-A17C-3848-A499-0DC3360A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AC7F7-126E-66D1-DF09-335B649B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282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32BF-42C5-519B-A9DE-E00120DA7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5738B8-A30D-659F-FFD1-3E3181675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7D748-60F2-3B84-DFE8-ADB70C746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A5D58-A173-448D-2BE3-F49C4AF6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EE5F6-7DCE-002A-A686-FE98ADAA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5F5F-2619-D9F8-6D43-D60A02B8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1444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1B710-52C3-2CFB-7DCB-5C0C812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E1D9B-9512-4758-B1F3-313E5BAAB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E04A9-B45A-7190-9168-2EC1BDC7D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D31D8-2F37-1343-8FF5-E02C918374B4}" type="datetimeFigureOut">
              <a:rPr lang="en-BR" smtClean="0"/>
              <a:t>04/13/2023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A4C85-DE37-4DB9-DBFD-D37DF23E1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5D4E-6CE9-FE0B-5980-FC6B720F1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A84F5-F1B4-A141-919D-B78DF43460CF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2667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24_289B80A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debora220037@ilum.cnpem.b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1C5CA1-0283-A935-641C-E6A05A00B0F8}"/>
              </a:ext>
            </a:extLst>
          </p:cNvPr>
          <p:cNvSpPr/>
          <p:nvPr/>
        </p:nvSpPr>
        <p:spPr>
          <a:xfrm>
            <a:off x="10414000" y="0"/>
            <a:ext cx="1778000" cy="6858000"/>
          </a:xfrm>
          <a:prstGeom prst="rect">
            <a:avLst/>
          </a:prstGeom>
          <a:gradFill flip="none" rotWithShape="1">
            <a:gsLst>
              <a:gs pos="0">
                <a:srgbClr val="7800A9"/>
              </a:gs>
              <a:gs pos="100000">
                <a:srgbClr val="37FFB3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09B9F64-47E9-1BBA-5E5D-D3DA04F53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692" y="942209"/>
            <a:ext cx="6377609" cy="3168073"/>
          </a:xfrm>
        </p:spPr>
        <p:txBody>
          <a:bodyPr anchor="ctr">
            <a:noAutofit/>
          </a:bodyPr>
          <a:lstStyle/>
          <a:p>
            <a:pPr algn="l"/>
            <a:r>
              <a:rPr lang="en-US" sz="4400" b="1">
                <a:solidFill>
                  <a:schemeClr val="tx1">
                    <a:lumMod val="95000"/>
                    <a:lumOff val="5000"/>
                  </a:schemeClr>
                </a:solidFill>
              </a:rPr>
              <a:t>DESENVOLVIMENTO DE BASE DE DADOS PARA MACHINE LEARNING APLICADO À SELEÇÃO DE LIGAS PARA BRASAGEM</a:t>
            </a:r>
            <a:endParaRPr lang="en-BR" sz="44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9BF0EA1-2619-B362-5DEA-CD22CADDA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92" y="4331754"/>
            <a:ext cx="6377609" cy="1139286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Débora van Putten e Guilherme Dariani</a:t>
            </a:r>
          </a:p>
          <a:p>
            <a:pPr algn="l"/>
            <a:r>
              <a:rPr lang="en-US" sz="16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Iniciação</a:t>
            </a:r>
            <a:r>
              <a:rPr lang="en-US" sz="1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à </a:t>
            </a:r>
            <a:r>
              <a:rPr lang="en-US" sz="160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Pesquisa</a:t>
            </a:r>
            <a:r>
              <a:rPr lang="en-US" sz="1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II – 2023.1</a:t>
            </a:r>
            <a:endParaRPr lang="en-BR" sz="1600">
              <a:solidFill>
                <a:schemeClr val="tx1">
                  <a:lumMod val="95000"/>
                  <a:lumOff val="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9A6853-7083-78C4-FE52-A74A771CE649}"/>
              </a:ext>
            </a:extLst>
          </p:cNvPr>
          <p:cNvCxnSpPr>
            <a:cxnSpLocks/>
          </p:cNvCxnSpPr>
          <p:nvPr/>
        </p:nvCxnSpPr>
        <p:spPr>
          <a:xfrm>
            <a:off x="544029" y="4331754"/>
            <a:ext cx="2907196" cy="0"/>
          </a:xfrm>
          <a:prstGeom prst="line">
            <a:avLst/>
          </a:prstGeom>
          <a:ln w="19050">
            <a:solidFill>
              <a:srgbClr val="37F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outdoor, orange&#10;&#10;Description automatically generated">
            <a:extLst>
              <a:ext uri="{FF2B5EF4-FFF2-40B4-BE49-F238E27FC236}">
                <a16:creationId xmlns:a16="http://schemas.microsoft.com/office/drawing/2014/main" id="{7FB3EB4C-1803-35E3-E37D-6FF8A8392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92" r="19456" b="3268"/>
          <a:stretch/>
        </p:blipFill>
        <p:spPr>
          <a:xfrm>
            <a:off x="7200347" y="577849"/>
            <a:ext cx="4991653" cy="5702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19E863-8760-8717-4836-3E594879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38" y="5451722"/>
            <a:ext cx="5839519" cy="10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A14DBE-85D6-E3E0-E05E-2C71FA1EB70E}"/>
              </a:ext>
            </a:extLst>
          </p:cNvPr>
          <p:cNvSpPr/>
          <p:nvPr/>
        </p:nvSpPr>
        <p:spPr>
          <a:xfrm>
            <a:off x="8064500" y="0"/>
            <a:ext cx="4127500" cy="6858000"/>
          </a:xfrm>
          <a:prstGeom prst="rect">
            <a:avLst/>
          </a:prstGeom>
          <a:solidFill>
            <a:srgbClr val="3C3C3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2E832-8616-E8CD-D398-B40C795B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577641"/>
            <a:ext cx="6261100" cy="1119188"/>
          </a:xfrm>
        </p:spPr>
        <p:txBody>
          <a:bodyPr>
            <a:normAutofit/>
          </a:bodyPr>
          <a:lstStyle/>
          <a:p>
            <a:r>
              <a:rPr lang="pt-BR" sz="4800"/>
              <a:t>Resumo</a:t>
            </a:r>
            <a:endParaRPr lang="en-BR" sz="4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1F7E9-4B26-8E2E-00A3-F4D2987A0AEE}"/>
              </a:ext>
            </a:extLst>
          </p:cNvPr>
          <p:cNvSpPr txBox="1"/>
          <p:nvPr/>
        </p:nvSpPr>
        <p:spPr>
          <a:xfrm>
            <a:off x="2108752" y="2536687"/>
            <a:ext cx="6299200" cy="22353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Apresentação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disciplina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Apresentação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do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projeto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Questões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que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merecem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atenção</a:t>
            </a:r>
            <a:endParaRPr lang="pt-BR" sz="24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Soluções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parciais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62059-D57E-EF73-281D-973265D9A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053EAE-3038-116D-055D-A1EA6A732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2" t="17425" r="9198" b="27790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6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0E41AA8-C2D1-F17E-BCEA-E3A750FEDC3E}"/>
              </a:ext>
            </a:extLst>
          </p:cNvPr>
          <p:cNvSpPr/>
          <p:nvPr/>
        </p:nvSpPr>
        <p:spPr>
          <a:xfrm>
            <a:off x="9626600" y="1837988"/>
            <a:ext cx="2136775" cy="169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A14DBE-85D6-E3E0-E05E-2C71FA1EB70E}"/>
              </a:ext>
            </a:extLst>
          </p:cNvPr>
          <p:cNvSpPr/>
          <p:nvPr/>
        </p:nvSpPr>
        <p:spPr>
          <a:xfrm>
            <a:off x="0" y="5020012"/>
            <a:ext cx="12192000" cy="1837987"/>
          </a:xfrm>
          <a:prstGeom prst="rect">
            <a:avLst/>
          </a:prstGeom>
          <a:solidFill>
            <a:srgbClr val="3C3C3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72E832-8616-E8CD-D398-B40C795B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30325"/>
            <a:ext cx="4165651" cy="547688"/>
          </a:xfrm>
        </p:spPr>
        <p:txBody>
          <a:bodyPr>
            <a:normAutofit/>
          </a:bodyPr>
          <a:lstStyle/>
          <a:p>
            <a:r>
              <a:rPr lang="pt-BR" sz="2600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Disciplina obrigatória</a:t>
            </a:r>
            <a:endParaRPr lang="en-BR" sz="2600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71F7E9-4B26-8E2E-00A3-F4D2987A0AEE}"/>
              </a:ext>
            </a:extLst>
          </p:cNvPr>
          <p:cNvSpPr txBox="1"/>
          <p:nvPr/>
        </p:nvSpPr>
        <p:spPr>
          <a:xfrm>
            <a:off x="406400" y="1501825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Disciplina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obrigatória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terceiro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semestre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graduação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BR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4C8657-DD2E-C0B0-022E-4F1796598089}"/>
              </a:ext>
            </a:extLst>
          </p:cNvPr>
          <p:cNvSpPr txBox="1">
            <a:spLocks/>
          </p:cNvSpPr>
          <p:nvPr/>
        </p:nvSpPr>
        <p:spPr>
          <a:xfrm>
            <a:off x="419100" y="2984500"/>
            <a:ext cx="4165651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sz="2600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Duração</a:t>
            </a:r>
            <a:endParaRPr lang="en-BR" sz="2600">
              <a:solidFill>
                <a:srgbClr val="4136E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A26EA-3EB2-4318-478C-BB92C048A95B}"/>
              </a:ext>
            </a:extLst>
          </p:cNvPr>
          <p:cNvSpPr txBox="1"/>
          <p:nvPr/>
        </p:nvSpPr>
        <p:spPr>
          <a:xfrm>
            <a:off x="406400" y="348172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Disciplina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dura um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semestre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cada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dupla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menos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 meses, total de 12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encontros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en-BR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F67951-FF0B-E303-4142-990300B70B82}"/>
              </a:ext>
            </a:extLst>
          </p:cNvPr>
          <p:cNvSpPr txBox="1">
            <a:spLocks/>
          </p:cNvSpPr>
          <p:nvPr/>
        </p:nvSpPr>
        <p:spPr>
          <a:xfrm>
            <a:off x="4864176" y="927125"/>
            <a:ext cx="4165651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sz="2600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Eixos</a:t>
            </a:r>
            <a:endParaRPr lang="en-BR" sz="2600">
              <a:solidFill>
                <a:srgbClr val="4336F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0308D-C1C9-B2FA-7C44-45C34DAF1E68}"/>
              </a:ext>
            </a:extLst>
          </p:cNvPr>
          <p:cNvSpPr txBox="1"/>
          <p:nvPr/>
        </p:nvSpPr>
        <p:spPr>
          <a:xfrm>
            <a:off x="4876825" y="1474813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Sorteio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grupos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alunos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eixos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atuação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ciências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dados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da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matéria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 da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BR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660F09-F50C-FEA3-197F-A279B4013CB5}"/>
              </a:ext>
            </a:extLst>
          </p:cNvPr>
          <p:cNvSpPr txBox="1">
            <a:spLocks/>
          </p:cNvSpPr>
          <p:nvPr/>
        </p:nvSpPr>
        <p:spPr>
          <a:xfrm>
            <a:off x="4902174" y="2984500"/>
            <a:ext cx="4165651" cy="547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sz="2600" b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Proposta</a:t>
            </a:r>
            <a:endParaRPr lang="en-BR" sz="2600" b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71EF1-0993-929D-F773-37BA42210457}"/>
              </a:ext>
            </a:extLst>
          </p:cNvPr>
          <p:cNvSpPr txBox="1"/>
          <p:nvPr/>
        </p:nvSpPr>
        <p:spPr>
          <a:xfrm>
            <a:off x="4889474" y="348172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Desenvolvimento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pesquisas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ambiente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CNPEM. 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final, apresentação de seminário na Ilum.</a:t>
            </a:r>
            <a:endParaRPr lang="en-BR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B3CEA-7D8F-4F7C-827E-AD810847D037}"/>
              </a:ext>
            </a:extLst>
          </p:cNvPr>
          <p:cNvSpPr txBox="1"/>
          <p:nvPr/>
        </p:nvSpPr>
        <p:spPr>
          <a:xfrm>
            <a:off x="863600" y="5447168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chemeClr val="tx1">
                    <a:lumMod val="95000"/>
                    <a:lumOff val="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Disciplina com o objetivo de nos preparar para o desenvolvimento dos projetos próprios de conclusão de curso no ano que vem.</a:t>
            </a:r>
            <a:endParaRPr lang="en-BR" sz="2000">
              <a:solidFill>
                <a:schemeClr val="tx1">
                  <a:lumMod val="95000"/>
                  <a:lumOff val="5000"/>
                </a:schemeClr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13" name="Graphique 6">
            <a:extLst>
              <a:ext uri="{FF2B5EF4-FFF2-40B4-BE49-F238E27FC236}">
                <a16:creationId xmlns:a16="http://schemas.microsoft.com/office/drawing/2014/main" id="{DA848FE2-EC82-3158-4E99-AA100B51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0" y="5525125"/>
            <a:ext cx="228600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69711E-748D-2D9B-5DD9-3DE06418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1DEC57-EF11-BA1A-A922-9894713AF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6600" y="2303917"/>
            <a:ext cx="2146300" cy="7623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/>
              <a:t>INICIAÇÃO À PESQUISA II</a:t>
            </a:r>
            <a:endParaRPr lang="en-BR" sz="2400" b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E4048-A0A6-0D15-7D0B-689D3872C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232" t="17425" r="9198" b="27790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660F09-F50C-FEA3-197F-A279B4013CB5}"/>
              </a:ext>
            </a:extLst>
          </p:cNvPr>
          <p:cNvSpPr txBox="1">
            <a:spLocks/>
          </p:cNvSpPr>
          <p:nvPr/>
        </p:nvSpPr>
        <p:spPr>
          <a:xfrm>
            <a:off x="7010374" y="2090172"/>
            <a:ext cx="1781201" cy="45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sz="2800">
                <a:solidFill>
                  <a:schemeClr val="tx1"/>
                </a:solidFill>
              </a:rPr>
              <a:t>O Projeto</a:t>
            </a:r>
            <a:endParaRPr lang="en-BR" sz="28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71EF1-0993-929D-F773-37BA42210457}"/>
              </a:ext>
            </a:extLst>
          </p:cNvPr>
          <p:cNvSpPr txBox="1"/>
          <p:nvPr/>
        </p:nvSpPr>
        <p:spPr>
          <a:xfrm>
            <a:off x="4691051" y="2613392"/>
            <a:ext cx="682310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Sob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orientação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Rafael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Defavari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Tarcila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Sugahara;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Desenvolvido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na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Engenharia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Eixo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Ciências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Dados;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Tópicos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importantes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brasagem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 redes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neurais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algoritmos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genéticos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</a:t>
            </a:r>
            <a:endParaRPr lang="en-BR" sz="2000" dirty="0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Tx/>
              <a:buChar char="-"/>
            </a:pP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Objetivo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1: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criação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base de dados que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reúna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materiais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suas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propriedades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</a:t>
            </a:r>
          </a:p>
          <a:p>
            <a:pPr marL="800100" lvl="1" indent="-342900">
              <a:buFontTx/>
              <a:buChar char="-"/>
            </a:pP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Objetivo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2: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elaboração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um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programa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que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seja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capaz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de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prever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qual o filler 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mais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 </a:t>
            </a:r>
            <a:r>
              <a:rPr lang="en-US" sz="2000" b="1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adequado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378A2D-0EA4-30DF-889C-EBC4967346E4}"/>
              </a:ext>
            </a:extLst>
          </p:cNvPr>
          <p:cNvSpPr/>
          <p:nvPr/>
        </p:nvSpPr>
        <p:spPr>
          <a:xfrm>
            <a:off x="0" y="1"/>
            <a:ext cx="40894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03B3E-A552-9E93-6648-8932F89461F9}"/>
              </a:ext>
            </a:extLst>
          </p:cNvPr>
          <p:cNvSpPr txBox="1"/>
          <p:nvPr/>
        </p:nvSpPr>
        <p:spPr>
          <a:xfrm>
            <a:off x="238125" y="1997839"/>
            <a:ext cx="3571875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BASE DE DADOS PARA MACHINE LEARNING APLICADO À SELEÇÃO DE LIGAS PARA BRASAGEM</a:t>
            </a:r>
            <a:endParaRPr lang="en-BR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338DE-E51F-179A-57FD-67AAE7523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E4DA6-A6ED-6B79-EC58-9E2E1E086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2" t="17425" r="9198" b="27790"/>
          <a:stretch/>
        </p:blipFill>
        <p:spPr>
          <a:xfrm>
            <a:off x="9322522" y="6188940"/>
            <a:ext cx="2869478" cy="6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3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6378A2D-0EA4-30DF-889C-EBC4967346E4}"/>
              </a:ext>
            </a:extLst>
          </p:cNvPr>
          <p:cNvSpPr/>
          <p:nvPr/>
        </p:nvSpPr>
        <p:spPr>
          <a:xfrm>
            <a:off x="8102600" y="0"/>
            <a:ext cx="40894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660F09-F50C-FEA3-197F-A279B4013CB5}"/>
              </a:ext>
            </a:extLst>
          </p:cNvPr>
          <p:cNvSpPr txBox="1">
            <a:spLocks/>
          </p:cNvSpPr>
          <p:nvPr/>
        </p:nvSpPr>
        <p:spPr>
          <a:xfrm>
            <a:off x="665406" y="2450011"/>
            <a:ext cx="7081607" cy="45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pt-BR" sz="2000">
                <a:solidFill>
                  <a:srgbClr val="4336F4"/>
                </a:solidFill>
              </a:rPr>
              <a:t>Questões que nos chamaram atenção até o momento</a:t>
            </a:r>
            <a:endParaRPr lang="en-BR" sz="2000">
              <a:solidFill>
                <a:srgbClr val="4336F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B71EF1-0993-929D-F773-37BA42210457}"/>
              </a:ext>
            </a:extLst>
          </p:cNvPr>
          <p:cNvSpPr txBox="1"/>
          <p:nvPr/>
        </p:nvSpPr>
        <p:spPr>
          <a:xfrm>
            <a:off x="419100" y="3318359"/>
            <a:ext cx="712470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Bases de dados: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licenças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informações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disponíveis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x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informações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solicitadas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Incompatibilidade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entre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softwares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sugeridos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e 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objetivo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 do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projeto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;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Algumas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propriedades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solicitadas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ainda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não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estão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muito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claras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.</a:t>
            </a: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highlight>
                <a:srgbClr val="FFFF00"/>
              </a:highlight>
              <a:latin typeface="Lato"/>
              <a:ea typeface="Lato"/>
              <a:cs typeface="Lato"/>
            </a:endParaRPr>
          </a:p>
          <a:p>
            <a:pPr marL="342900" indent="-342900">
              <a:buFontTx/>
              <a:buChar char="-"/>
            </a:pPr>
            <a:endParaRPr lang="en-BR" sz="2000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71BF3C-71EE-5C2B-E344-33D1141DC124}"/>
              </a:ext>
            </a:extLst>
          </p:cNvPr>
          <p:cNvSpPr txBox="1"/>
          <p:nvPr/>
        </p:nvSpPr>
        <p:spPr>
          <a:xfrm>
            <a:off x="8458187" y="3013500"/>
            <a:ext cx="337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QUESTÕES QUE MERECEM ATENÇÃO</a:t>
            </a:r>
            <a:endParaRPr lang="en-BR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728D2D-7891-5045-E342-5B7E31497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743150"/>
            <a:ext cx="6261100" cy="1119188"/>
          </a:xfrm>
        </p:spPr>
        <p:txBody>
          <a:bodyPr>
            <a:noAutofit/>
          </a:bodyPr>
          <a:lstStyle/>
          <a:p>
            <a:r>
              <a:rPr lang="pt-BR" sz="3600">
                <a:solidFill>
                  <a:schemeClr val="tx1">
                    <a:lumMod val="95000"/>
                    <a:lumOff val="5000"/>
                  </a:schemeClr>
                </a:solidFill>
              </a:rPr>
              <a:t>Alguns (possíveis) obstáculos</a:t>
            </a:r>
            <a:endParaRPr lang="en-BR" sz="36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E091A32-A420-7021-5056-B096CBEC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6" t="23234" r="54785" b="18510"/>
          <a:stretch/>
        </p:blipFill>
        <p:spPr>
          <a:xfrm>
            <a:off x="9418908" y="39045"/>
            <a:ext cx="2699036" cy="8121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6E458C6-4F50-08F9-2E05-E440CE733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98" t="12861" r="8038" b="26820"/>
          <a:stretch/>
        </p:blipFill>
        <p:spPr>
          <a:xfrm>
            <a:off x="9349404" y="6141910"/>
            <a:ext cx="2842596" cy="6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96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9">
            <a:extLst>
              <a:ext uri="{FF2B5EF4-FFF2-40B4-BE49-F238E27FC236}">
                <a16:creationId xmlns:a16="http://schemas.microsoft.com/office/drawing/2014/main" id="{E5EE29D7-7615-7B8D-85EA-147FAFB96B53}"/>
              </a:ext>
            </a:extLst>
          </p:cNvPr>
          <p:cNvSpPr txBox="1"/>
          <p:nvPr/>
        </p:nvSpPr>
        <p:spPr>
          <a:xfrm>
            <a:off x="1343021" y="2657287"/>
            <a:ext cx="270000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BASES DE DADOS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CA36CF3B-FDBD-7190-4D07-1C449518156C}"/>
              </a:ext>
            </a:extLst>
          </p:cNvPr>
          <p:cNvSpPr txBox="1"/>
          <p:nvPr/>
        </p:nvSpPr>
        <p:spPr>
          <a:xfrm>
            <a:off x="1343024" y="3316898"/>
            <a:ext cx="2699997" cy="28444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Pesquisa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ampla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,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estamos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buscando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sugestões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com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diferentes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pessoas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;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Usando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as bases que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já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temos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disponíveis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para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pegar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</a:t>
            </a:r>
            <a:r>
              <a:rPr kumimoji="0" lang="en-US" sz="16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alguns</a:t>
            </a:r>
            <a:r>
              <a:rPr kumimoji="0" lang="en-US" sz="16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 dados;</a:t>
            </a:r>
            <a:endParaRPr lang="en-US" sz="16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  <a:defRPr/>
            </a:pP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Pergunta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: qual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propriedade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não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pode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faltar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Lato"/>
                <a:ea typeface="Lato"/>
                <a:cs typeface="Lato"/>
              </a:rPr>
              <a:t>?</a:t>
            </a:r>
            <a:endParaRPr lang="en-US" sz="16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highlight>
                <a:srgbClr val="FFFF00"/>
              </a:highlight>
              <a:uLnTx/>
              <a:uFillTx/>
              <a:latin typeface="Lato"/>
              <a:ea typeface="Lato"/>
              <a:cs typeface="Lato"/>
            </a:endParaRPr>
          </a:p>
        </p:txBody>
      </p:sp>
      <p:pic>
        <p:nvPicPr>
          <p:cNvPr id="30" name="Graphique 896">
            <a:extLst>
              <a:ext uri="{FF2B5EF4-FFF2-40B4-BE49-F238E27FC236}">
                <a16:creationId xmlns:a16="http://schemas.microsoft.com/office/drawing/2014/main" id="{17BCA795-46DB-2148-4BED-25B6EAC94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024" y="2302984"/>
            <a:ext cx="186233" cy="1862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F2214A3-F175-677E-3059-1F0C00ABED06}"/>
              </a:ext>
            </a:extLst>
          </p:cNvPr>
          <p:cNvSpPr txBox="1"/>
          <p:nvPr/>
        </p:nvSpPr>
        <p:spPr>
          <a:xfrm>
            <a:off x="1147207" y="671535"/>
            <a:ext cx="6196568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4800" b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SOLUÇÕES PARCIAIS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A8B6C7-B9CC-AE6C-22DD-C661D58CFE12}"/>
              </a:ext>
            </a:extLst>
          </p:cNvPr>
          <p:cNvSpPr txBox="1"/>
          <p:nvPr/>
        </p:nvSpPr>
        <p:spPr>
          <a:xfrm>
            <a:off x="1147208" y="1456312"/>
            <a:ext cx="10361612" cy="283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Inter" panose="020B0502030000000004" pitchFamily="34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Diante dos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enfrentados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vejamos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também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algumas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das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soluções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que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estamos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buscando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fr-FR" sz="1600">
              <a:solidFill>
                <a:schemeClr val="tx1">
                  <a:lumMod val="95000"/>
                  <a:lumOff val="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B903E-1215-0FBC-9DEF-18C270A1E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D284C-B921-1630-EEA8-8CB1AF3424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232" t="17425" r="9198" b="27790"/>
          <a:stretch/>
        </p:blipFill>
        <p:spPr>
          <a:xfrm>
            <a:off x="9248465" y="6188940"/>
            <a:ext cx="2869478" cy="630015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A4733FA-3157-CC10-3481-46CAF031CADF}"/>
              </a:ext>
            </a:extLst>
          </p:cNvPr>
          <p:cNvCxnSpPr/>
          <p:nvPr/>
        </p:nvCxnSpPr>
        <p:spPr>
          <a:xfrm>
            <a:off x="3772452" y="4208668"/>
            <a:ext cx="8835" cy="10027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6081687-5486-97D6-7ACF-00280DE18C93}"/>
              </a:ext>
            </a:extLst>
          </p:cNvPr>
          <p:cNvCxnSpPr>
            <a:cxnSpLocks/>
          </p:cNvCxnSpPr>
          <p:nvPr/>
        </p:nvCxnSpPr>
        <p:spPr>
          <a:xfrm flipH="1" flipV="1">
            <a:off x="3781288" y="4747589"/>
            <a:ext cx="1724989" cy="22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F81879-3817-9BDD-D72B-714E7EC14582}"/>
              </a:ext>
            </a:extLst>
          </p:cNvPr>
          <p:cNvSpPr txBox="1"/>
          <p:nvPr/>
        </p:nvSpPr>
        <p:spPr>
          <a:xfrm>
            <a:off x="5786782" y="4008782"/>
            <a:ext cx="4671391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cs typeface="Calibri"/>
              </a:rPr>
              <a:t>Nenhuma(s) satisfatória(s) nem para os dados básicos;</a:t>
            </a:r>
          </a:p>
          <a:p>
            <a:pPr marL="342900" indent="-342900">
              <a:buAutoNum type="arabicPeriod"/>
            </a:pPr>
            <a:r>
              <a:rPr lang="pt-BR" dirty="0">
                <a:cs typeface="Calibri"/>
              </a:rPr>
              <a:t>Elementos puros X Ligas;</a:t>
            </a:r>
          </a:p>
          <a:p>
            <a:pPr marL="342900" indent="-342900">
              <a:buAutoNum type="arabicPeriod"/>
            </a:pPr>
            <a:r>
              <a:rPr lang="pt-BR" dirty="0">
                <a:cs typeface="Calibri"/>
              </a:rPr>
              <a:t>Comprometimento de propriedades como </a:t>
            </a:r>
            <a:r>
              <a:rPr lang="pt-BR" dirty="0" err="1">
                <a:cs typeface="Calibri"/>
              </a:rPr>
              <a:t>molhabilidade</a:t>
            </a:r>
            <a:r>
              <a:rPr lang="pt-BR" dirty="0">
                <a:cs typeface="Calibri"/>
              </a:rPr>
              <a:t> e ângulo de contato;</a:t>
            </a:r>
          </a:p>
        </p:txBody>
      </p:sp>
    </p:spTree>
    <p:extLst>
      <p:ext uri="{BB962C8B-B14F-4D97-AF65-F5344CB8AC3E}">
        <p14:creationId xmlns:p14="http://schemas.microsoft.com/office/powerpoint/2010/main" val="406968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0D772-057A-49D0-4CE8-D8841F2E8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1" t="22876" r="54776" b="22398"/>
          <a:stretch/>
        </p:blipFill>
        <p:spPr>
          <a:xfrm>
            <a:off x="9418908" y="39045"/>
            <a:ext cx="2699035" cy="762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ACD8D-957D-36DB-325B-44C08C94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2" t="17425" r="9198" b="27790"/>
          <a:stretch/>
        </p:blipFill>
        <p:spPr>
          <a:xfrm>
            <a:off x="9248465" y="6188940"/>
            <a:ext cx="2869478" cy="630015"/>
          </a:xfrm>
          <a:prstGeom prst="rect">
            <a:avLst/>
          </a:prstGeom>
        </p:spPr>
      </p:pic>
      <p:sp>
        <p:nvSpPr>
          <p:cNvPr id="5" name="TextBox 30">
            <a:extLst>
              <a:ext uri="{FF2B5EF4-FFF2-40B4-BE49-F238E27FC236}">
                <a16:creationId xmlns:a16="http://schemas.microsoft.com/office/drawing/2014/main" id="{E0E3DD92-1379-0C0F-C50D-5657F83ADD6E}"/>
              </a:ext>
            </a:extLst>
          </p:cNvPr>
          <p:cNvSpPr txBox="1"/>
          <p:nvPr/>
        </p:nvSpPr>
        <p:spPr>
          <a:xfrm>
            <a:off x="937381" y="671535"/>
            <a:ext cx="6196568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4800" b="1"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SOLUÇÕES PARCIAIS</a:t>
            </a:r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FD0BFF9C-6DE7-04D2-3596-0E214C2FFA6E}"/>
              </a:ext>
            </a:extLst>
          </p:cNvPr>
          <p:cNvSpPr txBox="1"/>
          <p:nvPr/>
        </p:nvSpPr>
        <p:spPr>
          <a:xfrm>
            <a:off x="934412" y="2083026"/>
            <a:ext cx="270000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Lato"/>
                <a:ea typeface="Lato"/>
                <a:cs typeface="Lato"/>
              </a:rPr>
              <a:t>PROPRIEDADES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79FFB6A-82AA-76EA-C6C5-D3C78FB24F28}"/>
              </a:ext>
            </a:extLst>
          </p:cNvPr>
          <p:cNvSpPr txBox="1"/>
          <p:nvPr/>
        </p:nvSpPr>
        <p:spPr>
          <a:xfrm>
            <a:off x="1033807" y="2808898"/>
            <a:ext cx="3097562" cy="25244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Ainda não era claro quais propriedades definitivamente não poderiam faltar nos nossos levantamentos;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Conversamos com o Rafael na última semana e tiramos as dúvidas;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</a:rPr>
              <a:t>Agora, apenas para conferir: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C2EBA8B-DA17-8BE9-0F5E-F2496B60F320}"/>
              </a:ext>
            </a:extLst>
          </p:cNvPr>
          <p:cNvSpPr txBox="1"/>
          <p:nvPr/>
        </p:nvSpPr>
        <p:spPr>
          <a:xfrm>
            <a:off x="5565912" y="2650435"/>
            <a:ext cx="5068956" cy="23083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lphaLcPeriod"/>
            </a:pPr>
            <a:r>
              <a:rPr lang="pt-BR" dirty="0">
                <a:cs typeface="Calibri"/>
              </a:rPr>
              <a:t>Coeficiente de expansão térmica</a:t>
            </a:r>
          </a:p>
          <a:p>
            <a:pPr marL="342900" indent="-342900">
              <a:buAutoNum type="alphaLcPeriod"/>
            </a:pPr>
            <a:r>
              <a:rPr lang="pt-BR" dirty="0">
                <a:cs typeface="Calibri"/>
              </a:rPr>
              <a:t>Condutividade térmica e elétrica | Resistividade</a:t>
            </a:r>
          </a:p>
          <a:p>
            <a:pPr marL="342900" indent="-342900">
              <a:buAutoNum type="alphaLcPeriod"/>
            </a:pPr>
            <a:r>
              <a:rPr lang="pt-BR" dirty="0">
                <a:cs typeface="Calibri"/>
              </a:rPr>
              <a:t>Calor específico</a:t>
            </a:r>
          </a:p>
          <a:p>
            <a:pPr marL="342900" indent="-342900">
              <a:buAutoNum type="alphaLcPeriod"/>
            </a:pPr>
            <a:r>
              <a:rPr lang="pt-BR" dirty="0">
                <a:cs typeface="Calibri"/>
              </a:rPr>
              <a:t>Temperatura de fusão</a:t>
            </a:r>
          </a:p>
          <a:p>
            <a:pPr marL="342900" indent="-342900">
              <a:buAutoNum type="alphaLcPeriod"/>
            </a:pPr>
            <a:r>
              <a:rPr lang="pt-BR" b="1" dirty="0" err="1">
                <a:cs typeface="Calibri"/>
              </a:rPr>
              <a:t>Molhabilidade</a:t>
            </a:r>
            <a:endParaRPr lang="pt-BR" b="1">
              <a:cs typeface="Calibri"/>
            </a:endParaRPr>
          </a:p>
          <a:p>
            <a:pPr marL="342900" indent="-342900">
              <a:buAutoNum type="alphaLcPeriod"/>
            </a:pPr>
            <a:r>
              <a:rPr lang="pt-BR" b="1" dirty="0">
                <a:cs typeface="Calibri"/>
              </a:rPr>
              <a:t>Ângulo de contato</a:t>
            </a:r>
          </a:p>
          <a:p>
            <a:pPr marL="342900" indent="-342900">
              <a:buAutoNum type="alphaLcPeriod"/>
            </a:pPr>
            <a:r>
              <a:rPr lang="pt-BR" b="1" dirty="0">
                <a:cs typeface="Calibri"/>
              </a:rPr>
              <a:t>Módulo de elasticidade</a:t>
            </a:r>
            <a:r>
              <a:rPr lang="pt-BR" dirty="0">
                <a:cs typeface="Calibri"/>
              </a:rPr>
              <a:t> (pós-brasagem)</a:t>
            </a:r>
          </a:p>
          <a:p>
            <a:pPr marL="342900" indent="-342900">
              <a:buAutoNum type="alphaLcPeriod"/>
            </a:pPr>
            <a:r>
              <a:rPr lang="pt-BR" b="1" dirty="0">
                <a:cs typeface="Calibri"/>
              </a:rPr>
              <a:t>Limite de escoamento</a:t>
            </a:r>
            <a:r>
              <a:rPr lang="pt-BR" dirty="0">
                <a:cs typeface="Calibri"/>
              </a:rPr>
              <a:t> (pós-brasagem)</a:t>
            </a:r>
          </a:p>
        </p:txBody>
      </p:sp>
    </p:spTree>
    <p:extLst>
      <p:ext uri="{BB962C8B-B14F-4D97-AF65-F5344CB8AC3E}">
        <p14:creationId xmlns:p14="http://schemas.microsoft.com/office/powerpoint/2010/main" val="366182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6A85D6B-3BCC-902E-ED19-721CB4D6BF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C469E8-964E-2090-5CC5-D4AE65F73A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7800A9">
                  <a:alpha val="55000"/>
                </a:srgbClr>
              </a:gs>
              <a:gs pos="100000">
                <a:srgbClr val="37FFB3">
                  <a:shade val="100000"/>
                  <a:satMod val="115000"/>
                  <a:alpha val="971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69181-43E8-63DD-AF40-AC8121C00254}"/>
              </a:ext>
            </a:extLst>
          </p:cNvPr>
          <p:cNvSpPr txBox="1"/>
          <p:nvPr/>
        </p:nvSpPr>
        <p:spPr>
          <a:xfrm>
            <a:off x="711199" y="5775231"/>
            <a:ext cx="2730501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2800" b="1" err="1">
                <a:solidFill>
                  <a:srgbClr val="4336F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ilum.cnpem.br</a:t>
            </a:r>
            <a:endParaRPr lang="fr-FR" sz="2800" b="1">
              <a:solidFill>
                <a:srgbClr val="4336F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42F0F-7EE4-819A-408E-720DBBECD8F9}"/>
              </a:ext>
            </a:extLst>
          </p:cNvPr>
          <p:cNvSpPr txBox="1"/>
          <p:nvPr/>
        </p:nvSpPr>
        <p:spPr>
          <a:xfrm>
            <a:off x="698499" y="1768744"/>
            <a:ext cx="8578573" cy="129266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Débora van Putten e Guilherme </a:t>
            </a:r>
            <a:r>
              <a:rPr lang="fr-FR" sz="2800" b="1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Dariani</a:t>
            </a:r>
            <a:endParaRPr lang="pt-BR" dirty="0" err="1">
              <a:solidFill>
                <a:schemeClr val="bg1"/>
              </a:solidFill>
            </a:endParaRPr>
          </a:p>
          <a:p>
            <a:r>
              <a:rPr lang="fr-FR" sz="2800" u="sng" dirty="0">
                <a:solidFill>
                  <a:schemeClr val="bg1"/>
                </a:solidFill>
                <a:latin typeface="Lato"/>
                <a:ea typeface="Lato"/>
                <a:cs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debora220037@ilum.cnpem.br</a:t>
            </a:r>
          </a:p>
          <a:p>
            <a:r>
              <a:rPr lang="fr-FR" sz="2800" u="sng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guilherme220044@ilum.cnpem.br</a:t>
            </a:r>
            <a:endParaRPr lang="fr-FR" sz="2800" u="sng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F667B-F5B9-3392-49DE-D290CF53C615}"/>
              </a:ext>
            </a:extLst>
          </p:cNvPr>
          <p:cNvSpPr txBox="1"/>
          <p:nvPr/>
        </p:nvSpPr>
        <p:spPr>
          <a:xfrm>
            <a:off x="698499" y="671535"/>
            <a:ext cx="5040313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OBRIGADA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7D2550-F77A-EBBF-AB6E-88E1ADDA82C0}"/>
              </a:ext>
            </a:extLst>
          </p:cNvPr>
          <p:cNvCxnSpPr>
            <a:cxnSpLocks/>
          </p:cNvCxnSpPr>
          <p:nvPr/>
        </p:nvCxnSpPr>
        <p:spPr>
          <a:xfrm>
            <a:off x="534504" y="1562599"/>
            <a:ext cx="2907196" cy="0"/>
          </a:xfrm>
          <a:prstGeom prst="line">
            <a:avLst/>
          </a:prstGeom>
          <a:ln w="19050">
            <a:solidFill>
              <a:srgbClr val="37FF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49F892DF-0154-1D1D-D717-A1563BC63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80" y="4995650"/>
            <a:ext cx="8791988" cy="1789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486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Office Theme</vt:lpstr>
      <vt:lpstr>DESENVOLVIMENTO DE BASE DE DADOS PARA MACHINE LEARNING APLICADO À SELEÇÃO DE LIGAS PARA BRASAGEM</vt:lpstr>
      <vt:lpstr>Resumo</vt:lpstr>
      <vt:lpstr>Disciplina obrigatória</vt:lpstr>
      <vt:lpstr>Apresentação do PowerPoint</vt:lpstr>
      <vt:lpstr>Alguns (possíveis) obstáculos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CONSECTETUER ADIPISCING ELIT</dc:title>
  <dc:creator>Amanda Kokol Coltro</dc:creator>
  <cp:revision>122</cp:revision>
  <dcterms:created xsi:type="dcterms:W3CDTF">2023-01-13T12:24:27Z</dcterms:created>
  <dcterms:modified xsi:type="dcterms:W3CDTF">2023-04-13T22:29:21Z</dcterms:modified>
</cp:coreProperties>
</file>